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63" r:id="rId5"/>
    <p:sldId id="259" r:id="rId6"/>
    <p:sldId id="267" r:id="rId7"/>
    <p:sldId id="26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1" autoAdjust="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488832" cy="338437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Спортивные объекты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города Могилева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508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908720"/>
            <a:ext cx="8136904" cy="578782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Дворец гимнастики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65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68760"/>
            <a:ext cx="8550681" cy="489654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Ледовый Дворец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38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комплекс «Олимпиец»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031818"/>
            <a:ext cx="8357493" cy="56611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241" t="17364" r="14881" b="16627"/>
          <a:stretch>
            <a:fillRect/>
          </a:stretch>
        </p:blipFill>
        <p:spPr>
          <a:xfrm>
            <a:off x="0" y="1556792"/>
            <a:ext cx="8820472" cy="495374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47248" cy="8412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 спорта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254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106742"/>
            <a:ext cx="7416824" cy="556261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Стадион «Спартак»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40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76" r="-783"/>
          <a:stretch>
            <a:fillRect/>
          </a:stretch>
        </p:blipFill>
        <p:spPr>
          <a:xfrm>
            <a:off x="251520" y="1196752"/>
            <a:ext cx="8655756" cy="54006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Конный манеж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59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23" t="21488" r="-65" b="17514"/>
          <a:stretch>
            <a:fillRect/>
          </a:stretch>
        </p:blipFill>
        <p:spPr>
          <a:xfrm>
            <a:off x="251520" y="1340767"/>
            <a:ext cx="8712968" cy="498947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49000" cy="4617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комплекс «Торпедо»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181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24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Спортивные объекты  города Могилева</vt:lpstr>
      <vt:lpstr>Дворец гимнастики</vt:lpstr>
      <vt:lpstr>Ледовый Дворец</vt:lpstr>
      <vt:lpstr>Спортивный комплекс «Олимпиец»</vt:lpstr>
      <vt:lpstr>Дом спорта</vt:lpstr>
      <vt:lpstr>Стадион «Спартак»</vt:lpstr>
      <vt:lpstr>Конный манеж</vt:lpstr>
      <vt:lpstr>Спортивный комплекс «Торпедо»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11</cp:revision>
  <dcterms:created xsi:type="dcterms:W3CDTF">2017-03-23T16:40:23Z</dcterms:created>
  <dcterms:modified xsi:type="dcterms:W3CDTF">2017-04-20T13:06:52Z</dcterms:modified>
</cp:coreProperties>
</file>